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95" r:id="rId35"/>
    <p:sldId id="296" r:id="rId36"/>
    <p:sldId id="297" r:id="rId37"/>
    <p:sldId id="300" r:id="rId38"/>
    <p:sldId id="301" r:id="rId39"/>
    <p:sldId id="303" r:id="rId40"/>
    <p:sldId id="304" r:id="rId41"/>
    <p:sldId id="302" r:id="rId42"/>
    <p:sldId id="298" r:id="rId43"/>
    <p:sldId id="299" r:id="rId44"/>
    <p:sldId id="291" r:id="rId45"/>
    <p:sldId id="305" r:id="rId46"/>
    <p:sldId id="306" r:id="rId47"/>
    <p:sldId id="308" r:id="rId48"/>
    <p:sldId id="309" r:id="rId49"/>
    <p:sldId id="310" r:id="rId50"/>
    <p:sldId id="311" r:id="rId51"/>
    <p:sldId id="312" r:id="rId52"/>
    <p:sldId id="307" r:id="rId53"/>
    <p:sldId id="313" r:id="rId54"/>
    <p:sldId id="314" r:id="rId55"/>
    <p:sldId id="315" r:id="rId56"/>
    <p:sldId id="317" r:id="rId57"/>
    <p:sldId id="318" r:id="rId58"/>
    <p:sldId id="316" r:id="rId59"/>
    <p:sldId id="319" r:id="rId60"/>
    <p:sldId id="320" r:id="rId61"/>
    <p:sldId id="321" r:id="rId62"/>
    <p:sldId id="292" r:id="rId63"/>
    <p:sldId id="293" r:id="rId64"/>
    <p:sldId id="294" r:id="rId65"/>
    <p:sldId id="288" r:id="rId66"/>
    <p:sldId id="289" r:id="rId6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774" autoAdjust="0"/>
  </p:normalViewPr>
  <p:slideViewPr>
    <p:cSldViewPr snapToGrid="0">
      <p:cViewPr varScale="1">
        <p:scale>
          <a:sx n="64" d="100"/>
          <a:sy n="64" d="100"/>
        </p:scale>
        <p:origin x="13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49E1B-8AB1-49EA-A2B5-E4692C8D7467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1F026-2880-463D-BE66-3F94EACA60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671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New </a:t>
            </a:r>
            <a:r>
              <a:rPr lang="fr-BE" dirty="0" err="1"/>
              <a:t>examples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423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https://publications.jrc.ec.europa.eu/repository/handle/JRC123226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65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910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https://teachablemachine.withgoogle.com/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66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1409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New: </a:t>
            </a:r>
            <a:r>
              <a:rPr lang="fr-BE" dirty="0" err="1"/>
              <a:t>examples</a:t>
            </a:r>
            <a:r>
              <a:rPr lang="fr-BE" dirty="0"/>
              <a:t> of </a:t>
            </a:r>
            <a:r>
              <a:rPr lang="fr-BE" dirty="0" err="1"/>
              <a:t>knowledge</a:t>
            </a:r>
            <a:r>
              <a:rPr lang="fr-BE" dirty="0"/>
              <a:t>, </a:t>
            </a:r>
            <a:r>
              <a:rPr lang="fr-BE" dirty="0" err="1"/>
              <a:t>skills</a:t>
            </a:r>
            <a:r>
              <a:rPr lang="fr-BE" dirty="0"/>
              <a:t> and attitudes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744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New look and </a:t>
            </a:r>
            <a:r>
              <a:rPr lang="fr-BE" dirty="0" err="1"/>
              <a:t>feel</a:t>
            </a:r>
            <a:endParaRPr lang="fr-BE" dirty="0"/>
          </a:p>
          <a:p>
            <a:r>
              <a:rPr lang="fr-BE" dirty="0"/>
              <a:t>Accessible 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6180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6901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384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573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https://digcomp.digital-competence.eu/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62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389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https://mydigiskills.eu/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804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https://www.statbeljunior.be/fr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1F026-2880-463D-BE66-3F94EACA6077}" type="slidenum">
              <a:rPr lang="fr-BE" smtClean="0"/>
              <a:t>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161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6D88-ACBB-40D4-B248-696277A5A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2C04A-CDC4-484B-9C1F-C30D6CEC2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A0C6-310E-41DE-ABB7-E935AF22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9069-974E-481C-883C-333F9828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D0D52-98A5-43A2-91A6-C3E8AD61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512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43CD-1E10-4235-AC5C-84E1CAE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C3CCB-2B44-44B5-87F7-2624E42E3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33E4-FDA2-4374-AC70-60A72A81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88586-FEDF-4DE8-82A3-D18B1C23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F3A29-0B0E-4C4C-884C-6A5072AD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938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1299B0-DE50-4CC2-8A0B-C0886ED5D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4ADC4-E75D-4441-B6C9-CF86460C1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99DAC-BFE0-41A4-A0DB-CA037569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2EA04-FECF-4375-A60D-13FB7237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F43F-A605-4C5B-8EA1-DAA422D74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689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066B-F1E9-45A4-8A25-ADF308CC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185DE-D61F-4A1B-AB35-9581F8841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5C25E-E532-408F-9992-730654B5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4742-058D-4137-9FA5-D8F8C596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50DBD-FB71-4AFF-BE2C-9C352B47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230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0CB8-943F-4708-81D4-6C7AD82D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0412-43B5-4ED7-B5EE-FA9EB1CF9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D7B74-4A15-4913-800B-D6DF0A6E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6D3A-CE49-45F6-AB49-B8EE74AE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0801E-19A1-4C7D-AA15-B31931EF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626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5D44-97A2-45C5-AB2B-5D4C18CC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A1F7-EBFE-499A-887B-D413EDA4C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7D469-BC8B-4A01-BF26-55B66BA19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D3119-CF23-415A-9A97-D7D287A5E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2BCBA-CE35-4038-8F42-14FE8778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587D-B475-4FBC-B50B-0CD89146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331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B6E6-CBBF-40EC-A50C-DD6CFD56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EB812-DCD4-4913-96EF-98AEF25AB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A0690-5715-4B03-A610-47A3BE6E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0C34D0-CFC1-4066-868A-527026649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999D0-F61C-49D6-B61B-6C74A533D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6099F-E32B-4C00-B3B0-47F4B0C5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D76EB-5A35-465A-927E-ED06813B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E62C75-4770-4949-9DA9-FF63A56B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737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7FD84-2B46-424B-9AD3-B27913644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00763-2F83-4277-A724-5455B0DF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C2C82-0D75-4F92-A8B1-5BABFC49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D8CD4-43E2-46D1-B95C-7CD8FB15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955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7D61E3-529C-4CCA-8297-4FAD5427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F7F3B-FE6A-4267-B3FF-D4846F8A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2E1FB-D3BD-4D5D-8731-90434A10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678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F99E-DDEC-49A6-82B8-79B7191A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5E18-F976-41BF-8765-A8625C49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A14B5-FB5E-48B2-A8F4-8AA7100CE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2967A-2142-41E9-A7AA-204AF2A6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8E8D2-6C75-40CB-A469-F96A2B2C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A48A5-0287-47B5-9EC3-ED6A6D72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453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4207-7E5B-47B3-A106-6F5FC0378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04EC5-ECBC-4183-9C24-207457951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4EC84-F255-449B-B813-64A3A7FFD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7255F-57E5-4F62-9359-FA367115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B1D4D-270B-42D3-BAF0-67BDFEA1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E26F9-D5BA-427B-BF90-AFA6978E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567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82CC3-796D-4326-A2D2-26BA3A2A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8707-4047-4C01-B673-CC14992A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63FBF-439B-4447-94C9-41AF74B0B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7D49A-7918-4F96-B4D1-4A4370E3A4AA}" type="datetimeFigureOut">
              <a:rPr lang="fr-BE" smtClean="0"/>
              <a:t>25-03-22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7388D-EC09-4CF0-9E38-A5FBD8D83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4BA87-2271-4F7E-A36B-D608A0DB1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AF643-74E9-4E5C-BDFE-D5169F7AFA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291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sf.io/w8br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447C-CEEF-426B-BB89-01B1B20407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E66EB-4862-4DB9-BBAA-55F1370625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EED60-E8FA-4532-9853-A58D42389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633412"/>
            <a:ext cx="3238500" cy="559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98DD3-5EB9-47D1-A047-C1ACF041C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970" y="954088"/>
            <a:ext cx="3152775" cy="529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60302-ADD9-4274-A6A2-BFE846E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09" y="2159000"/>
            <a:ext cx="34861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45061-4E81-40FE-8CEE-134313EF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947737"/>
            <a:ext cx="92868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3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30220-6779-48EA-88F7-030F67B2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633412"/>
            <a:ext cx="95440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4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5AA10-4BEA-4C93-B94B-E31AC633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671512"/>
            <a:ext cx="98488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9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438E8-CE86-4088-BECF-F7596462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666750"/>
            <a:ext cx="100488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21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756B0-B872-4745-8E22-7B8CCF57F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595312"/>
            <a:ext cx="102298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79787-245A-4496-8C95-002A1368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576262"/>
            <a:ext cx="99822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56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DC2E87-5F92-4D0C-A272-7AED25450156}"/>
              </a:ext>
            </a:extLst>
          </p:cNvPr>
          <p:cNvSpPr txBox="1"/>
          <p:nvPr/>
        </p:nvSpPr>
        <p:spPr>
          <a:xfrm>
            <a:off x="333632" y="4081956"/>
            <a:ext cx="10500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[14:37] Andy </a:t>
            </a:r>
            <a:r>
              <a:rPr lang="en-US" dirty="0" err="1">
                <a:effectLst/>
                <a:latin typeface="Segoe UI" panose="020B0502040204020203" pitchFamily="34" charset="0"/>
              </a:rPr>
              <a:t>Demeulenaere</a:t>
            </a:r>
            <a:r>
              <a:rPr lang="en-US" dirty="0">
                <a:effectLst/>
                <a:latin typeface="Segoe UI" panose="020B0502040204020203" pitchFamily="34" charset="0"/>
              </a:rPr>
              <a:t> (</a:t>
            </a:r>
            <a:r>
              <a:rPr lang="en-US" dirty="0" err="1">
                <a:effectLst/>
                <a:latin typeface="Segoe UI" panose="020B0502040204020203" pitchFamily="34" charset="0"/>
              </a:rPr>
              <a:t>imec</a:t>
            </a:r>
            <a:r>
              <a:rPr lang="en-US" dirty="0">
                <a:effectLst/>
                <a:latin typeface="Segoe UI" panose="020B0502040204020203" pitchFamily="34" charset="0"/>
              </a:rPr>
              <a:t>-Vrije Universiteit Brussel)</a:t>
            </a:r>
          </a:p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The EU uses Knowledge, Skills and Attitudes as elements of a competence, the Council of Europe uses Knowledge and critical understanding, Skills, Attitudes and Values as elements of a competence. What are your thoughts on that? Do you know of any intentions to align those two?</a:t>
            </a:r>
          </a:p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like 1</a:t>
            </a:r>
          </a:p>
          <a:p>
            <a:endParaRPr lang="fr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C73E8-FE81-4934-B4B0-F82AA3254BF3}"/>
              </a:ext>
            </a:extLst>
          </p:cNvPr>
          <p:cNvSpPr txBox="1"/>
          <p:nvPr/>
        </p:nvSpPr>
        <p:spPr>
          <a:xfrm>
            <a:off x="420130" y="349303"/>
            <a:ext cx="8591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[14:40] Dian de Vries</a:t>
            </a:r>
          </a:p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`For who may be interested in a measure: we have developed and validated a digital skills and a digital knowledge measure based on the </a:t>
            </a:r>
            <a:r>
              <a:rPr lang="en-US" dirty="0" err="1">
                <a:effectLst/>
                <a:latin typeface="Segoe UI" panose="020B0502040204020203" pitchFamily="34" charset="0"/>
              </a:rPr>
              <a:t>DigComp</a:t>
            </a:r>
            <a:r>
              <a:rPr lang="en-US" dirty="0">
                <a:effectLst/>
                <a:latin typeface="Segoe UI" panose="020B0502040204020203" pitchFamily="34" charset="0"/>
              </a:rPr>
              <a:t> framework. It also includes AI, Green/Sustainability, Health and Wellbeing, Fake news, etc. All the competences of </a:t>
            </a:r>
            <a:r>
              <a:rPr lang="en-US" dirty="0" err="1">
                <a:effectLst/>
                <a:latin typeface="Segoe UI" panose="020B0502040204020203" pitchFamily="34" charset="0"/>
              </a:rPr>
              <a:t>DigComp</a:t>
            </a:r>
            <a:r>
              <a:rPr lang="en-US" dirty="0">
                <a:effectLst/>
                <a:latin typeface="Segoe UI" panose="020B0502040204020203" pitchFamily="34" charset="0"/>
              </a:rPr>
              <a:t> 2.2. It is validated (CFA, MI, Rasch, reliability) or age 16-plus and in the next months we will collect more data to see if it works also for age 10-16. It is still under development, but you can find the items here: </a:t>
            </a:r>
            <a:r>
              <a:rPr lang="en-US" dirty="0">
                <a:effectLst/>
                <a:latin typeface="Segoe UI" panose="020B0502040204020203" pitchFamily="34" charset="0"/>
                <a:hlinkClick r:id="rId3" tooltip="https://osf.io/w8brs/"/>
              </a:rPr>
              <a:t>https://osf.io/w8brs/</a:t>
            </a:r>
            <a:r>
              <a:rPr lang="en-US" dirty="0">
                <a:effectLst/>
                <a:latin typeface="Segoe UI" panose="020B0502040204020203" pitchFamily="34" charset="0"/>
              </a:rPr>
              <a:t> (or contact me for more info)</a:t>
            </a:r>
          </a:p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heart 1 like 1</a:t>
            </a:r>
          </a:p>
          <a:p>
            <a:pPr rtl="0"/>
            <a:r>
              <a:rPr lang="en-US" dirty="0" err="1">
                <a:effectLst/>
                <a:latin typeface="Segoe UI" panose="020B0502040204020203" pitchFamily="34" charset="0"/>
              </a:rPr>
              <a:t>DigIQ</a:t>
            </a:r>
            <a:r>
              <a:rPr lang="en-US" dirty="0">
                <a:effectLst/>
                <a:latin typeface="Segoe UI" panose="020B0502040204020203" pitchFamily="34" charset="0"/>
              </a:rPr>
              <a:t> </a:t>
            </a:r>
          </a:p>
          <a:p>
            <a:pPr rtl="0"/>
            <a:r>
              <a:rPr lang="en-US" dirty="0">
                <a:effectLst/>
                <a:latin typeface="Segoe UI" panose="020B0502040204020203" pitchFamily="34" charset="0"/>
              </a:rPr>
              <a:t>Hosted on the Open Science Framework 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3721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B35BE-DCEA-4B71-9C0A-C6E22189922B}"/>
              </a:ext>
            </a:extLst>
          </p:cNvPr>
          <p:cNvSpPr txBox="1"/>
          <p:nvPr/>
        </p:nvSpPr>
        <p:spPr>
          <a:xfrm>
            <a:off x="3344779" y="2995863"/>
            <a:ext cx="203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Leo van </a:t>
            </a:r>
            <a:r>
              <a:rPr lang="fr-BE" dirty="0" err="1"/>
              <a:t>Audenhove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3784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7F6DC-370F-42E5-8D54-8E53AE82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2" y="1500187"/>
            <a:ext cx="80676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62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4CC43-2B57-4876-8D91-73330D21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104900"/>
            <a:ext cx="87820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62ED5-FE34-4216-B44C-5EA65C20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438275"/>
            <a:ext cx="71151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27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9C756-FF41-4A27-A969-53947872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457325"/>
            <a:ext cx="84010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6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786A2-8563-4E6C-96C1-8FC6C134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942975"/>
            <a:ext cx="82105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88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0BB22-C6F7-48CF-A2FB-CB4B5A977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47787"/>
            <a:ext cx="85344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7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70602-110E-46D7-A235-B392C8A6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300162"/>
            <a:ext cx="87820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2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253FC-1D47-4FBB-9AD7-EC317929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71600"/>
            <a:ext cx="838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28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02C4D-21C2-4C67-AA98-D6F6B4F71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181100"/>
            <a:ext cx="91821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96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92E80-E3BE-404D-9454-20DA8D69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1347787"/>
            <a:ext cx="87725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20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66B8C-ED1D-4C8A-9E5E-5379171C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347787"/>
            <a:ext cx="87344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16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59007-0ECC-4F9A-B1F1-94863633F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966787"/>
            <a:ext cx="87058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37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F5EB8-EDE3-4D0B-A084-E2FD55F0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481137"/>
            <a:ext cx="86106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2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AD048-D786-49EE-943B-0F04279C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633412"/>
            <a:ext cx="97345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64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57F61-8AE3-4775-9075-D0E965B9A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52575"/>
            <a:ext cx="86868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1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0136A-A1E8-45E1-A303-56F769315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1538287"/>
            <a:ext cx="86391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6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7BE13-2587-4700-BBA9-F09CAD2C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1171575"/>
            <a:ext cx="87534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7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C9B14-7CB0-4DBD-844F-2CD9AF6DA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1181100"/>
            <a:ext cx="83629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45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15007-5936-4560-AFF5-598970C9B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1323975"/>
            <a:ext cx="83534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3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384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EEF5E-102C-427B-A55D-0A598EF3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919287"/>
            <a:ext cx="95059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92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BAFD6-E035-45E8-BAF9-16191A033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71462"/>
            <a:ext cx="1095375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09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6AF02-1AEB-45F2-8F96-D3CDF321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538162"/>
            <a:ext cx="102393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9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9AC5B-D6EF-4937-934A-BE716F8E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61950"/>
            <a:ext cx="105918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5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EA412-D582-4D19-ABFE-AA8E9C89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552450"/>
            <a:ext cx="1037272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0C627-E4C3-4426-A1EB-3FF86D69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466850"/>
            <a:ext cx="103060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8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D10BF-A9CE-4893-81BA-5B00236F2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547812"/>
            <a:ext cx="99345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48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652F7-C46C-4142-BD53-E13353B0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776287"/>
            <a:ext cx="100774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63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09774-F9C1-40E7-9ED6-8317A678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838200"/>
            <a:ext cx="98774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37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A85A4-CBAF-4578-823D-EEAE73FA9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823912"/>
            <a:ext cx="100107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7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0B709-C220-432B-9934-B7491E8E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400050"/>
            <a:ext cx="10325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0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80D46-1678-4B74-A454-6678294CD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076325"/>
            <a:ext cx="99631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9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D01F2-AE42-4EC4-9091-329E8A168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771525"/>
            <a:ext cx="101155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7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AE26F-0C30-488D-BBE3-EE2230899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785812"/>
            <a:ext cx="100298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1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7AC5B-9413-4C34-BDC5-86D04B80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714375"/>
            <a:ext cx="105441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7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D1576-35D0-426C-8851-B0D9011E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495300"/>
            <a:ext cx="669607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28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46229-33E4-4B9B-821B-104013539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5" y="339391"/>
            <a:ext cx="9563100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0A8E8-75D5-4F94-9C47-CE1773B95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7" y="2196766"/>
            <a:ext cx="100012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84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1965B-69F4-4797-B349-6E1A49AD1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38175"/>
            <a:ext cx="92964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62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B86B8-0FAE-4A5C-B7F2-86D78F62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752475"/>
            <a:ext cx="1037272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1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5B764-2BDC-43FD-AE2E-23F6FBEF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666750"/>
            <a:ext cx="103727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2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311C0-6126-433F-9533-95D2F987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471487"/>
            <a:ext cx="109823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98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0FB86-1495-4CD3-A9E0-9D51CD10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509587"/>
            <a:ext cx="107823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0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66705-DF83-4E93-A141-49A12276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519112"/>
            <a:ext cx="1106805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94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10C87-E624-4F89-8A16-7E9AE3099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790575"/>
            <a:ext cx="103727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03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E078F-ABED-472D-A326-CC7BDF6F2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71525"/>
            <a:ext cx="10287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9033B-9917-4C80-AA4E-41B91EE0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595312"/>
            <a:ext cx="95916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85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206A8-3721-427B-B0A2-8AC0776F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71487"/>
            <a:ext cx="107442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85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5470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D447A-4AEC-4A52-850F-FFA95ACB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8032"/>
            <a:ext cx="12192000" cy="53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9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35BF2-6F76-4D2D-A676-387E217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729"/>
            <a:ext cx="12192000" cy="55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10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36CD7-C21E-4815-B9F9-38A6FE9BE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137"/>
            <a:ext cx="12192000" cy="45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87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95BF0-DE37-491D-B546-911311F6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14" y="0"/>
            <a:ext cx="11757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89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CA232-C08A-4429-A32F-8A2F900C1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375"/>
            <a:ext cx="12192000" cy="52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7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2C4E1-EFDC-467D-8D68-ED3C916E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581025"/>
            <a:ext cx="99726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1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FEFCA-D822-4C5D-9A0C-F9F7E28A9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657225"/>
            <a:ext cx="955357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1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FC465-5EFB-4A7A-92A4-4F7B537A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642937"/>
            <a:ext cx="98202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95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5F50D73DF1154C84D75276F7967FFE" ma:contentTypeVersion="11" ma:contentTypeDescription="Crée un document." ma:contentTypeScope="" ma:versionID="10257ab9284ff917f6ee291406ca74c6">
  <xsd:schema xmlns:xsd="http://www.w3.org/2001/XMLSchema" xmlns:xs="http://www.w3.org/2001/XMLSchema" xmlns:p="http://schemas.microsoft.com/office/2006/metadata/properties" xmlns:ns2="94bad637-244f-4d03-b65c-037e44993f9b" xmlns:ns3="a566cf13-d096-458c-9d72-bafee72c71a2" targetNamespace="http://schemas.microsoft.com/office/2006/metadata/properties" ma:root="true" ma:fieldsID="1ca4f8f798d17b5eaeb5691d2f335c2c" ns2:_="" ns3:_="">
    <xsd:import namespace="94bad637-244f-4d03-b65c-037e44993f9b"/>
    <xsd:import namespace="a566cf13-d096-458c-9d72-bafee72c71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d637-244f-4d03-b65c-037e44993f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0a0b6b7b-4c64-4fe9-8bdc-680766cac4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66cf13-d096-458c-9d72-bafee72c71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ee24ec-54c7-4dd5-a79a-00fa32b6a8f1}" ma:internalName="TaxCatchAll" ma:showField="CatchAllData" ma:web="a566cf13-d096-458c-9d72-bafee72c71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66cf13-d096-458c-9d72-bafee72c71a2" xsi:nil="true"/>
    <lcf76f155ced4ddcb4097134ff3c332f xmlns="94bad637-244f-4d03-b65c-037e44993f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52F42C4-C56A-47EB-B1D2-26F130B3A0B3}"/>
</file>

<file path=customXml/itemProps2.xml><?xml version="1.0" encoding="utf-8"?>
<ds:datastoreItem xmlns:ds="http://schemas.openxmlformats.org/officeDocument/2006/customXml" ds:itemID="{0A3CF591-AC8B-45F7-80EA-6263E0BEB913}"/>
</file>

<file path=customXml/itemProps3.xml><?xml version="1.0" encoding="utf-8"?>
<ds:datastoreItem xmlns:ds="http://schemas.openxmlformats.org/officeDocument/2006/customXml" ds:itemID="{71ACB27B-80E4-4DC6-ABD3-475A572FD94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Microsoft Office PowerPoint</Application>
  <PresentationFormat>Widescreen</PresentationFormat>
  <Paragraphs>30</Paragraphs>
  <Slides>66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Stéphanie  Kleinen</dc:creator>
  <cp:lastModifiedBy>Stéphanie  Kleinen</cp:lastModifiedBy>
  <cp:revision>1</cp:revision>
  <dcterms:created xsi:type="dcterms:W3CDTF">2022-03-25T13:13:05Z</dcterms:created>
  <dcterms:modified xsi:type="dcterms:W3CDTF">2022-03-25T15:04:54Z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0x010100915F50D73DF1154C84D75276F7967FFE</vt:lpwstr>
  </property>
  <property fmtid="{D5CDD505-2E9C-101B-9397-08002B2CF9AE}" pid="3" name="Order">
    <vt:lpwstr>10194300.0000000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